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m4a" ContentType="audio/mp4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62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69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7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957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5504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4285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903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405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959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97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843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11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242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94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02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507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87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217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FF0000"/>
          </a:fgClr>
          <a:bgClr>
            <a:srgbClr val="C00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ADD8B-0BB5-437C-8508-E8011B1C9EC5}" type="datetimeFigureOut">
              <a:rPr lang="nl-NL" smtClean="0"/>
              <a:t>20-01-17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A9FDD-FE0D-4B65-B7D7-C29B4ECF1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430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7.gif"/><Relationship Id="rId6" Type="http://schemas.openxmlformats.org/officeDocument/2006/relationships/image" Target="../media/image8.gif"/><Relationship Id="rId7" Type="http://schemas.openxmlformats.org/officeDocument/2006/relationships/image" Target="../media/image9.gif"/><Relationship Id="rId8" Type="http://schemas.openxmlformats.org/officeDocument/2006/relationships/image" Target="../media/image4.gif"/><Relationship Id="rId9" Type="http://schemas.openxmlformats.org/officeDocument/2006/relationships/image" Target="../media/image10.png"/><Relationship Id="rId10" Type="http://schemas.openxmlformats.org/officeDocument/2006/relationships/image" Target="../media/image11.gif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3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8" descr="http://www.animatieplaatjes.nl/plaatjesN/news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073" y="753228"/>
            <a:ext cx="1530927" cy="76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franse vl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21090"/>
            <a:ext cx="12706543" cy="95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283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1000">
        <p15:prstTrans prst="pageCurlDouble"/>
        <p:sndAc>
          <p:stSnd>
            <p:snd r:embed="rId2" name="click.wav"/>
          </p:stSnd>
        </p:sndAc>
      </p:transition>
    </mc:Choice>
    <mc:Fallback xmlns="">
      <p:transition advTm="1000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L’industrie</a:t>
            </a:r>
            <a:r>
              <a:rPr lang="nl-NL" dirty="0" smtClean="0"/>
              <a:t> </a:t>
            </a:r>
            <a:r>
              <a:rPr lang="nl-NL" dirty="0" err="1" smtClean="0"/>
              <a:t>d’aviation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7 </a:t>
            </a:r>
            <a:r>
              <a:rPr lang="nl-NL" dirty="0" err="1" smtClean="0"/>
              <a:t>octobre</a:t>
            </a:r>
            <a:r>
              <a:rPr lang="nl-NL" dirty="0" smtClean="0"/>
              <a:t> 1933 </a:t>
            </a:r>
            <a:r>
              <a:rPr lang="nl-NL" dirty="0" err="1" smtClean="0"/>
              <a:t>fondation</a:t>
            </a:r>
            <a:r>
              <a:rPr lang="nl-NL" dirty="0" smtClean="0"/>
              <a:t> Air France</a:t>
            </a:r>
          </a:p>
          <a:p>
            <a:r>
              <a:rPr lang="nl-NL" dirty="0" err="1" smtClean="0"/>
              <a:t>Depuis</a:t>
            </a:r>
            <a:r>
              <a:rPr lang="nl-NL" dirty="0" smtClean="0"/>
              <a:t> 2000 </a:t>
            </a:r>
            <a:r>
              <a:rPr lang="nl-NL" dirty="0" err="1" smtClean="0"/>
              <a:t>skyteam</a:t>
            </a:r>
            <a:endParaRPr lang="nl-NL" dirty="0" smtClean="0"/>
          </a:p>
          <a:p>
            <a:r>
              <a:rPr lang="nl-NL" dirty="0" err="1"/>
              <a:t>d</a:t>
            </a:r>
            <a:r>
              <a:rPr lang="nl-NL" dirty="0" err="1" smtClean="0"/>
              <a:t>epuis</a:t>
            </a:r>
            <a:r>
              <a:rPr lang="nl-NL" dirty="0" smtClean="0"/>
              <a:t> 2004 Air France </a:t>
            </a:r>
            <a:r>
              <a:rPr lang="nl-NL" dirty="0" err="1" smtClean="0"/>
              <a:t>est</a:t>
            </a:r>
            <a:r>
              <a:rPr lang="nl-NL" dirty="0" smtClean="0"/>
              <a:t> </a:t>
            </a:r>
            <a:r>
              <a:rPr lang="nl-NL" dirty="0" err="1" smtClean="0"/>
              <a:t>une</a:t>
            </a:r>
            <a:r>
              <a:rPr lang="nl-NL" dirty="0" smtClean="0"/>
              <a:t> partner de KLM</a:t>
            </a:r>
          </a:p>
          <a:p>
            <a:r>
              <a:rPr lang="nl-NL" dirty="0" smtClean="0"/>
              <a:t>100.000 employées</a:t>
            </a:r>
          </a:p>
          <a:p>
            <a:r>
              <a:rPr lang="nl-NL" dirty="0" smtClean="0"/>
              <a:t>Charles de Gaulle International Airport</a:t>
            </a:r>
          </a:p>
          <a:p>
            <a:r>
              <a:rPr lang="nl-NL" dirty="0" smtClean="0"/>
              <a:t>Air France: 234 les </a:t>
            </a:r>
            <a:r>
              <a:rPr lang="nl-NL" dirty="0" err="1" smtClean="0"/>
              <a:t>avions</a:t>
            </a:r>
            <a:endParaRPr lang="nl-NL" dirty="0" smtClean="0"/>
          </a:p>
          <a:p>
            <a:r>
              <a:rPr lang="nl-NL" dirty="0" smtClean="0"/>
              <a:t>Air France </a:t>
            </a:r>
            <a:r>
              <a:rPr lang="nl-NL" dirty="0" err="1" smtClean="0"/>
              <a:t>vendre</a:t>
            </a:r>
            <a:r>
              <a:rPr lang="nl-NL" dirty="0" smtClean="0"/>
              <a:t> </a:t>
            </a:r>
            <a:r>
              <a:rPr lang="nl-NL" dirty="0" err="1" smtClean="0"/>
              <a:t>PlayMobil</a:t>
            </a:r>
            <a:endParaRPr lang="nl-NL" dirty="0" smtClean="0"/>
          </a:p>
          <a:p>
            <a:endParaRPr lang="en-GB" dirty="0"/>
          </a:p>
        </p:txBody>
      </p:sp>
      <p:pic>
        <p:nvPicPr>
          <p:cNvPr id="4098" name="Picture 2" descr="Afbeeldingsresultaat voor vliegtuig cras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099" y="2998589"/>
            <a:ext cx="3584575" cy="20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981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L’énergie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282" y="2006673"/>
            <a:ext cx="9613861" cy="3599316"/>
          </a:xfrm>
        </p:spPr>
        <p:txBody>
          <a:bodyPr/>
          <a:lstStyle/>
          <a:p>
            <a:r>
              <a:rPr lang="nl-NL" dirty="0" smtClean="0"/>
              <a:t>47 les </a:t>
            </a:r>
            <a:r>
              <a:rPr lang="nl-NL" dirty="0" err="1" smtClean="0"/>
              <a:t>réacteur</a:t>
            </a:r>
            <a:r>
              <a:rPr lang="nl-NL" dirty="0" smtClean="0"/>
              <a:t> </a:t>
            </a:r>
            <a:r>
              <a:rPr lang="nl-NL" dirty="0" err="1" smtClean="0"/>
              <a:t>nucléaires</a:t>
            </a:r>
            <a:endParaRPr lang="nl-NL" dirty="0" smtClean="0"/>
          </a:p>
          <a:p>
            <a:r>
              <a:rPr lang="nl-NL" dirty="0" smtClean="0"/>
              <a:t>Beaucoup des </a:t>
            </a:r>
            <a:r>
              <a:rPr lang="nl-NL" dirty="0" err="1" smtClean="0"/>
              <a:t>moulins</a:t>
            </a:r>
            <a:r>
              <a:rPr lang="nl-NL" dirty="0" smtClean="0"/>
              <a:t> à vent</a:t>
            </a:r>
          </a:p>
          <a:p>
            <a:r>
              <a:rPr lang="nl-NL" dirty="0" err="1" smtClean="0"/>
              <a:t>Consommation</a:t>
            </a:r>
            <a:r>
              <a:rPr lang="nl-NL" dirty="0" smtClean="0"/>
              <a:t> </a:t>
            </a:r>
            <a:r>
              <a:rPr lang="nl-NL" dirty="0" err="1" smtClean="0"/>
              <a:t>d’énergie</a:t>
            </a:r>
            <a:r>
              <a:rPr lang="nl-NL" dirty="0" smtClean="0"/>
              <a:t>:</a:t>
            </a:r>
          </a:p>
          <a:p>
            <a:r>
              <a:rPr lang="nl-NL" dirty="0" smtClean="0"/>
              <a:t>10% </a:t>
            </a:r>
            <a:r>
              <a:rPr lang="nl-NL" dirty="0" err="1" smtClean="0"/>
              <a:t>charbon</a:t>
            </a:r>
            <a:endParaRPr lang="nl-NL" dirty="0" smtClean="0"/>
          </a:p>
          <a:p>
            <a:r>
              <a:rPr lang="nl-NL" dirty="0" smtClean="0"/>
              <a:t>25% </a:t>
            </a:r>
            <a:r>
              <a:rPr lang="nl-NL" dirty="0" err="1" smtClean="0"/>
              <a:t>pétrole</a:t>
            </a:r>
            <a:r>
              <a:rPr lang="nl-NL" dirty="0" smtClean="0"/>
              <a:t>;</a:t>
            </a:r>
          </a:p>
          <a:p>
            <a:r>
              <a:rPr lang="nl-NL" dirty="0" smtClean="0"/>
              <a:t>10% </a:t>
            </a:r>
            <a:r>
              <a:rPr lang="nl-NL" dirty="0" err="1" smtClean="0"/>
              <a:t>gaz</a:t>
            </a:r>
            <a:r>
              <a:rPr lang="nl-NL" dirty="0" smtClean="0"/>
              <a:t> naturel;</a:t>
            </a:r>
          </a:p>
          <a:p>
            <a:r>
              <a:rPr lang="nl-NL" dirty="0" smtClean="0"/>
              <a:t>55% énergie nucléaire</a:t>
            </a:r>
            <a:endParaRPr lang="en-GB" dirty="0"/>
          </a:p>
        </p:txBody>
      </p:sp>
      <p:pic>
        <p:nvPicPr>
          <p:cNvPr id="5122" name="Picture 2" descr="Afbeeldingsresultaat voor energ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12" y="1834166"/>
            <a:ext cx="66675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La Mode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mtClean="0"/>
              <a:t>Couturiers connu: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Yves Saint Laurent</a:t>
            </a:r>
          </a:p>
          <a:p>
            <a:r>
              <a:rPr lang="nl-NL" dirty="0" smtClean="0"/>
              <a:t>Dior</a:t>
            </a:r>
          </a:p>
          <a:p>
            <a:r>
              <a:rPr lang="nl-NL" dirty="0" smtClean="0"/>
              <a:t>Chanel</a:t>
            </a:r>
          </a:p>
          <a:p>
            <a:endParaRPr lang="en-GB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50" y="2336873"/>
            <a:ext cx="4762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1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Ingénierie</a:t>
            </a:r>
            <a:r>
              <a:rPr lang="nl-NL" dirty="0" smtClean="0"/>
              <a:t> (</a:t>
            </a:r>
            <a:r>
              <a:rPr lang="nl-NL" dirty="0" err="1" smtClean="0"/>
              <a:t>l’infrastructure</a:t>
            </a:r>
            <a:r>
              <a:rPr lang="nl-NL" smtClean="0"/>
              <a:t>)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pPr marL="0" indent="0">
              <a:buNone/>
            </a:pPr>
            <a:r>
              <a:rPr lang="nl-NL" dirty="0" err="1" smtClean="0"/>
              <a:t>L’infrastructure</a:t>
            </a:r>
            <a:r>
              <a:rPr lang="nl-NL" dirty="0" smtClean="0"/>
              <a:t> </a:t>
            </a:r>
            <a:r>
              <a:rPr lang="nl-NL" dirty="0" err="1" smtClean="0"/>
              <a:t>c’est</a:t>
            </a:r>
            <a:r>
              <a:rPr lang="nl-NL" dirty="0" smtClean="0"/>
              <a:t> tres </a:t>
            </a:r>
            <a:r>
              <a:rPr lang="nl-NL" dirty="0" err="1" smtClean="0"/>
              <a:t>bien</a:t>
            </a:r>
            <a:r>
              <a:rPr lang="nl-NL" dirty="0"/>
              <a:t> </a:t>
            </a:r>
            <a:r>
              <a:rPr lang="nl-NL" dirty="0" smtClean="0"/>
              <a:t>et important pour </a:t>
            </a:r>
            <a:r>
              <a:rPr lang="nl-NL" dirty="0" err="1" smtClean="0"/>
              <a:t>l’économie</a:t>
            </a:r>
            <a:r>
              <a:rPr lang="nl-NL" dirty="0" smtClean="0"/>
              <a:t>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476 les </a:t>
            </a:r>
            <a:r>
              <a:rPr lang="nl-NL" dirty="0" err="1" smtClean="0"/>
              <a:t>aéroports</a:t>
            </a:r>
            <a:endParaRPr lang="nl-NL" dirty="0"/>
          </a:p>
          <a:p>
            <a:r>
              <a:rPr lang="nl-NL" dirty="0" smtClean="0"/>
              <a:t>29.370 </a:t>
            </a:r>
            <a:r>
              <a:rPr lang="nl-NL" dirty="0" err="1" smtClean="0"/>
              <a:t>chemins</a:t>
            </a:r>
            <a:r>
              <a:rPr lang="nl-NL" dirty="0" smtClean="0"/>
              <a:t> de </a:t>
            </a:r>
            <a:r>
              <a:rPr lang="nl-NL" dirty="0" err="1" smtClean="0"/>
              <a:t>fer</a:t>
            </a:r>
            <a:endParaRPr lang="nl-NL" dirty="0"/>
          </a:p>
          <a:p>
            <a:r>
              <a:rPr lang="nl-NL" dirty="0" smtClean="0"/>
              <a:t>951.220 km autoroutes</a:t>
            </a:r>
            <a:endParaRPr lang="en-GB" dirty="0"/>
          </a:p>
        </p:txBody>
      </p:sp>
      <p:pic>
        <p:nvPicPr>
          <p:cNvPr id="6146" name="Picture 2" descr="Afbeeldingsresultaat voor infrastructu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432" y="358139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6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                              La fin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3599"/>
            <a:ext cx="12192000" cy="899159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560618" y="1415062"/>
            <a:ext cx="5070763" cy="2215991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nl-NL" sz="13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La fin</a:t>
            </a:r>
            <a:endParaRPr lang="en-GB" sz="13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212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448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-19202400" y="1171837"/>
            <a:ext cx="14261606" cy="125656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France traverse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622889"/>
            <a:ext cx="8449853" cy="844985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254" y="-335597"/>
            <a:ext cx="5303520" cy="53035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33" y="-5651654"/>
            <a:ext cx="2181533" cy="3423795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2261009" y="3183449"/>
            <a:ext cx="7360043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5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Frankrijk draait door</a:t>
            </a:r>
            <a:endParaRPr lang="nl-NL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32" name="Picture 8" descr="http://www.animatieplaatjes.nl/plaatjesN/news7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37" y="6374101"/>
            <a:ext cx="1530927" cy="76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78" end="7343.02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74600" y="5784195"/>
            <a:ext cx="609600" cy="609600"/>
          </a:xfrm>
          <a:prstGeom prst="rect">
            <a:avLst/>
          </a:prstGeom>
        </p:spPr>
      </p:pic>
      <p:pic>
        <p:nvPicPr>
          <p:cNvPr id="1026" name="Picture 2" descr="Afbeeldingsresultaat voor actualité 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787" y="0"/>
            <a:ext cx="1608533" cy="160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577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6000">
        <p15:prstTrans prst="origami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7187 0.31204 L -0.07187 0.31204 C -0.07344 0.39237 -0.07409 0.47269 -0.07669 0.55301 C -0.07826 0.60232 -0.08073 0.59954 -0.08398 0.6345 C -0.0849 0.64445 -0.08555 0.65463 -0.08633 0.66459 C -0.08477 0.69329 -0.08398 0.722 -0.08151 0.75047 C -0.08073 0.76088 -0.07799 0.77037 -0.07669 0.78079 C -0.07552 0.79051 -0.07539 0.80093 -0.07422 0.81088 C -0.07292 0.82385 -0.0707 0.83658 -0.0694 0.84954 C -0.05937 0.95047 -0.07604 0.81158 -0.06211 0.92269 C -0.05872 0.99121 -0.05703 1.01922 -0.05495 1.10325 C -0.05065 1.27662 -0.06211 1.21112 -0.05 1.27524 C -0.05091 1.34977 -0.04896 1.42454 -0.05247 1.49885 C -0.05312 1.51158 -0.06211 1.53334 -0.06211 1.53334 C -0.06302 1.54769 -0.06458 1.56181 -0.06458 1.57639 C -0.06458 1.59352 -0.06276 1.61065 -0.06211 1.62778 C -0.06107 1.66366 -0.06055 1.69954 -0.05977 1.73542 C -0.06055 1.75695 -0.06094 1.77848 -0.06211 1.8 C -0.06263 1.80718 -0.06445 1.81412 -0.06458 1.82153 C -0.06523 1.84723 -0.06458 1.87292 -0.06458 1.89885 L -0.05977 1.98496 " pathEditMode="relative" ptsTypes="AAAAAAAAAAAAAAAAA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01146 0.11343 L -1.51745 0.14097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45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oomdiagram: Gegevens 5"/>
          <p:cNvSpPr/>
          <p:nvPr/>
        </p:nvSpPr>
        <p:spPr>
          <a:xfrm>
            <a:off x="4594145" y="3049760"/>
            <a:ext cx="3427977" cy="72736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031" y="2696185"/>
            <a:ext cx="9613861" cy="1080938"/>
          </a:xfrm>
        </p:spPr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avec le </a:t>
            </a:r>
            <a:r>
              <a:rPr lang="en-GB" dirty="0" err="1"/>
              <a:t>présentateur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66708" y="7331921"/>
            <a:ext cx="961386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</p:txBody>
      </p:sp>
      <p:sp>
        <p:nvSpPr>
          <p:cNvPr id="5" name="Tekstvak 4"/>
          <p:cNvSpPr txBox="1"/>
          <p:nvPr/>
        </p:nvSpPr>
        <p:spPr>
          <a:xfrm>
            <a:off x="5300216" y="3069237"/>
            <a:ext cx="2015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I</a:t>
            </a:r>
            <a:r>
              <a:rPr lang="nl-NL" sz="4000" dirty="0" smtClean="0"/>
              <a:t>vo Blok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235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Conférenciers invités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Daan comme </a:t>
            </a:r>
            <a:r>
              <a:rPr lang="nl-NL" smtClean="0"/>
              <a:t>Thomas Piketty</a:t>
            </a:r>
            <a:endParaRPr lang="nl-NL" dirty="0" smtClean="0"/>
          </a:p>
          <a:p>
            <a:r>
              <a:rPr lang="nl-NL" dirty="0" smtClean="0"/>
              <a:t>Reinier comme Jean-Yves </a:t>
            </a:r>
            <a:r>
              <a:rPr lang="nl-NL" dirty="0" err="1" smtClean="0"/>
              <a:t>le</a:t>
            </a:r>
            <a:r>
              <a:rPr lang="nl-NL" dirty="0" smtClean="0"/>
              <a:t> </a:t>
            </a:r>
            <a:r>
              <a:rPr lang="nl-NL" dirty="0" err="1" smtClean="0"/>
              <a:t>Drian</a:t>
            </a:r>
            <a:endParaRPr lang="nl-NL" dirty="0" smtClean="0"/>
          </a:p>
          <a:p>
            <a:r>
              <a:rPr lang="nl-NL" dirty="0" smtClean="0"/>
              <a:t>Cas comme Yves Saint Laurent</a:t>
            </a:r>
          </a:p>
          <a:p>
            <a:r>
              <a:rPr lang="nl-NL" dirty="0" smtClean="0"/>
              <a:t>Dylan comme Michel </a:t>
            </a:r>
            <a:r>
              <a:rPr lang="nl-NL" dirty="0" err="1" smtClean="0"/>
              <a:t>Sapin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135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Aujourd’hui</a:t>
            </a:r>
            <a:r>
              <a:rPr lang="nl-NL" dirty="0" smtClean="0"/>
              <a:t>: </a:t>
            </a:r>
            <a:r>
              <a:rPr lang="nl-NL" dirty="0" err="1" smtClean="0"/>
              <a:t>Une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</a:t>
            </a:r>
            <a:r>
              <a:rPr lang="nl-NL" dirty="0" err="1" smtClean="0"/>
              <a:t>d’economie</a:t>
            </a:r>
            <a:r>
              <a:rPr lang="nl-NL" dirty="0" smtClean="0"/>
              <a:t> de la France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La France: la </a:t>
            </a:r>
            <a:r>
              <a:rPr lang="nl-NL" dirty="0" err="1" smtClean="0"/>
              <a:t>cinquime</a:t>
            </a:r>
            <a:r>
              <a:rPr lang="nl-NL" dirty="0" smtClean="0"/>
              <a:t> economie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 smtClean="0"/>
              <a:t>Jusqu’a</a:t>
            </a:r>
            <a:r>
              <a:rPr lang="nl-NL" dirty="0" smtClean="0"/>
              <a:t> seconde </a:t>
            </a:r>
            <a:r>
              <a:rPr lang="nl-NL" dirty="0" err="1" smtClean="0"/>
              <a:t>Guerre</a:t>
            </a:r>
            <a:r>
              <a:rPr lang="nl-NL" dirty="0" smtClean="0"/>
              <a:t> Mondiale: </a:t>
            </a:r>
            <a:r>
              <a:rPr lang="nl-NL" dirty="0" err="1" smtClean="0"/>
              <a:t>l’agriculture</a:t>
            </a:r>
            <a:r>
              <a:rPr lang="nl-NL" dirty="0" smtClean="0"/>
              <a:t> tres important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 smtClean="0"/>
              <a:t>Depuis</a:t>
            </a:r>
            <a:r>
              <a:rPr lang="nl-NL" dirty="0" smtClean="0"/>
              <a:t> 1945: </a:t>
            </a:r>
            <a:r>
              <a:rPr lang="nl-NL" dirty="0" err="1" smtClean="0"/>
              <a:t>developpement</a:t>
            </a:r>
            <a:r>
              <a:rPr lang="nl-NL" dirty="0" smtClean="0"/>
              <a:t> </a:t>
            </a:r>
            <a:r>
              <a:rPr lang="nl-NL" dirty="0" err="1" smtClean="0"/>
              <a:t>industriel</a:t>
            </a:r>
            <a:endParaRPr lang="en-GB" dirty="0"/>
          </a:p>
        </p:txBody>
      </p:sp>
      <p:pic>
        <p:nvPicPr>
          <p:cNvPr id="2050" name="Picture 2" descr="Afbeeldingsresultaat voor econom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3780249"/>
            <a:ext cx="4344232" cy="2823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914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Secteurs</a:t>
            </a:r>
            <a:r>
              <a:rPr lang="nl-NL" dirty="0" smtClean="0"/>
              <a:t> </a:t>
            </a:r>
            <a:r>
              <a:rPr lang="nl-NL" dirty="0" err="1" smtClean="0"/>
              <a:t>d’économiques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Tourisme</a:t>
            </a:r>
            <a:endParaRPr lang="nl-NL" dirty="0" smtClean="0"/>
          </a:p>
          <a:p>
            <a:r>
              <a:rPr lang="nl-NL" dirty="0" err="1" smtClean="0"/>
              <a:t>Agriculture</a:t>
            </a:r>
            <a:endParaRPr lang="nl-NL" dirty="0" smtClean="0"/>
          </a:p>
          <a:p>
            <a:r>
              <a:rPr lang="nl-NL" dirty="0" smtClean="0"/>
              <a:t>Industrie automobile</a:t>
            </a:r>
          </a:p>
          <a:p>
            <a:r>
              <a:rPr lang="nl-NL" dirty="0" err="1" smtClean="0"/>
              <a:t>l’industrie</a:t>
            </a:r>
            <a:r>
              <a:rPr lang="nl-NL" dirty="0" smtClean="0"/>
              <a:t> </a:t>
            </a:r>
            <a:r>
              <a:rPr lang="nl-NL" dirty="0" err="1" smtClean="0"/>
              <a:t>d’aviation</a:t>
            </a:r>
            <a:endParaRPr lang="nl-NL" dirty="0" smtClean="0"/>
          </a:p>
          <a:p>
            <a:r>
              <a:rPr lang="nl-NL" dirty="0" err="1" smtClean="0"/>
              <a:t>Énergie</a:t>
            </a:r>
            <a:endParaRPr lang="nl-NL" dirty="0" smtClean="0"/>
          </a:p>
          <a:p>
            <a:r>
              <a:rPr lang="nl-NL" dirty="0" smtClean="0"/>
              <a:t>Mode</a:t>
            </a:r>
          </a:p>
          <a:p>
            <a:r>
              <a:rPr lang="nl-NL" dirty="0" err="1" smtClean="0"/>
              <a:t>ingénierie</a:t>
            </a:r>
            <a:endParaRPr lang="nl-NL" dirty="0" smtClean="0"/>
          </a:p>
          <a:p>
            <a:endParaRPr lang="nl-NL" dirty="0" smtClean="0"/>
          </a:p>
          <a:p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300" y="2336873"/>
            <a:ext cx="4114800" cy="3467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6063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Tourisme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smtClean="0"/>
              <a:t>83,8 </a:t>
            </a:r>
            <a:r>
              <a:rPr lang="nl-NL" dirty="0" err="1" smtClean="0"/>
              <a:t>million</a:t>
            </a:r>
            <a:r>
              <a:rPr lang="nl-NL" dirty="0" smtClean="0"/>
              <a:t> de </a:t>
            </a:r>
            <a:r>
              <a:rPr lang="nl-NL" dirty="0" err="1" smtClean="0"/>
              <a:t>touristes</a:t>
            </a:r>
            <a:r>
              <a:rPr lang="nl-NL" dirty="0" smtClean="0"/>
              <a:t> en France</a:t>
            </a:r>
          </a:p>
          <a:p>
            <a:r>
              <a:rPr lang="nl-NL" dirty="0" smtClean="0"/>
              <a:t>À Paris 45 </a:t>
            </a:r>
            <a:r>
              <a:rPr lang="nl-NL" dirty="0" err="1" smtClean="0"/>
              <a:t>musée</a:t>
            </a:r>
            <a:endParaRPr lang="nl-NL" dirty="0" smtClean="0"/>
          </a:p>
          <a:p>
            <a:r>
              <a:rPr lang="nl-NL" dirty="0" err="1" smtClean="0"/>
              <a:t>Tourisme</a:t>
            </a:r>
            <a:r>
              <a:rPr lang="nl-NL" dirty="0" smtClean="0"/>
              <a:t>: 7% BBP</a:t>
            </a:r>
          </a:p>
          <a:p>
            <a:r>
              <a:rPr lang="nl-NL" dirty="0" smtClean="0"/>
              <a:t>Euro Disney, Tour de Eiffel, Louvre, Centre </a:t>
            </a:r>
            <a:r>
              <a:rPr lang="nl-NL" dirty="0" err="1" smtClean="0"/>
              <a:t>pompidou</a:t>
            </a:r>
            <a:r>
              <a:rPr lang="nl-NL" dirty="0" smtClean="0"/>
              <a:t>, wijnstreken</a:t>
            </a:r>
          </a:p>
          <a:p>
            <a:r>
              <a:rPr lang="nl-NL" dirty="0" smtClean="0"/>
              <a:t>À Paris: </a:t>
            </a:r>
            <a:r>
              <a:rPr lang="nl-NL" dirty="0" err="1" smtClean="0"/>
              <a:t>Sacre</a:t>
            </a:r>
            <a:r>
              <a:rPr lang="nl-NL" dirty="0" smtClean="0"/>
              <a:t> Coeur, </a:t>
            </a:r>
            <a:r>
              <a:rPr lang="nl-NL" dirty="0" err="1" smtClean="0"/>
              <a:t>Champs</a:t>
            </a:r>
            <a:r>
              <a:rPr lang="nl-NL" dirty="0" smtClean="0"/>
              <a:t> </a:t>
            </a:r>
            <a:r>
              <a:rPr lang="nl-NL" dirty="0" err="1" smtClean="0"/>
              <a:t>d’Elyssées</a:t>
            </a:r>
            <a:r>
              <a:rPr lang="nl-NL" dirty="0" smtClean="0"/>
              <a:t>, </a:t>
            </a:r>
            <a:r>
              <a:rPr lang="nl-NL" dirty="0" err="1" smtClean="0"/>
              <a:t>Arc</a:t>
            </a:r>
            <a:r>
              <a:rPr lang="nl-NL" dirty="0" smtClean="0"/>
              <a:t> de </a:t>
            </a:r>
            <a:r>
              <a:rPr lang="nl-NL" dirty="0" err="1" smtClean="0"/>
              <a:t>Triomphe</a:t>
            </a:r>
            <a:r>
              <a:rPr lang="nl-NL" dirty="0" smtClean="0"/>
              <a:t>, Louvre, Tour de Eiffel, </a:t>
            </a:r>
            <a:r>
              <a:rPr lang="nl-NL" dirty="0" err="1" smtClean="0"/>
              <a:t>Notre</a:t>
            </a:r>
            <a:r>
              <a:rPr lang="nl-NL" dirty="0" smtClean="0"/>
              <a:t> Dame </a:t>
            </a:r>
          </a:p>
          <a:p>
            <a:r>
              <a:rPr lang="nl-NL" dirty="0" smtClean="0"/>
              <a:t>30 </a:t>
            </a:r>
            <a:r>
              <a:rPr lang="nl-NL" dirty="0" err="1" smtClean="0"/>
              <a:t>million</a:t>
            </a:r>
            <a:r>
              <a:rPr lang="nl-NL" dirty="0" smtClean="0"/>
              <a:t> de </a:t>
            </a:r>
            <a:r>
              <a:rPr lang="nl-NL" dirty="0" err="1" smtClean="0"/>
              <a:t>touristes</a:t>
            </a:r>
            <a:r>
              <a:rPr lang="nl-NL" dirty="0" smtClean="0"/>
              <a:t> à Paris</a:t>
            </a:r>
          </a:p>
          <a:p>
            <a:r>
              <a:rPr lang="nl-NL" dirty="0" smtClean="0"/>
              <a:t>En France: 41 </a:t>
            </a:r>
            <a:r>
              <a:rPr lang="nl-NL" dirty="0" err="1" smtClean="0"/>
              <a:t>locations</a:t>
            </a:r>
            <a:r>
              <a:rPr lang="nl-NL" dirty="0" smtClean="0"/>
              <a:t> </a:t>
            </a:r>
            <a:r>
              <a:rPr lang="nl-NL" dirty="0" err="1" smtClean="0"/>
              <a:t>Patrimoine</a:t>
            </a:r>
            <a:r>
              <a:rPr lang="nl-NL" dirty="0" smtClean="0"/>
              <a:t> </a:t>
            </a:r>
            <a:r>
              <a:rPr lang="nl-NL" dirty="0" err="1" smtClean="0"/>
              <a:t>mondial</a:t>
            </a:r>
            <a:r>
              <a:rPr lang="nl-NL" dirty="0" smtClean="0"/>
              <a:t> de </a:t>
            </a:r>
            <a:r>
              <a:rPr lang="nl-NL" dirty="0" err="1" smtClean="0"/>
              <a:t>l’UNESCO</a:t>
            </a:r>
            <a:endParaRPr lang="nl-NL" dirty="0" smtClean="0"/>
          </a:p>
          <a:p>
            <a:r>
              <a:rPr lang="nl-NL" dirty="0" smtClean="0"/>
              <a:t>Gastronomie </a:t>
            </a:r>
            <a:r>
              <a:rPr lang="nl-NL" dirty="0" err="1" smtClean="0"/>
              <a:t>c’est</a:t>
            </a:r>
            <a:r>
              <a:rPr lang="nl-NL" dirty="0" smtClean="0"/>
              <a:t> important</a:t>
            </a:r>
          </a:p>
          <a:p>
            <a:r>
              <a:rPr lang="nl-NL" dirty="0" err="1" smtClean="0"/>
              <a:t>Typique</a:t>
            </a:r>
            <a:r>
              <a:rPr lang="nl-NL" dirty="0" smtClean="0"/>
              <a:t>: Les escargots, </a:t>
            </a:r>
            <a:r>
              <a:rPr lang="nl-NL" dirty="0" err="1" smtClean="0"/>
              <a:t>Fromages</a:t>
            </a:r>
            <a:r>
              <a:rPr lang="nl-NL" dirty="0" smtClean="0"/>
              <a:t> de la France, </a:t>
            </a:r>
            <a:r>
              <a:rPr lang="nl-NL" dirty="0" err="1" smtClean="0"/>
              <a:t>crepes</a:t>
            </a:r>
            <a:r>
              <a:rPr lang="nl-NL" dirty="0" smtClean="0"/>
              <a:t>, champagne, vin</a:t>
            </a:r>
          </a:p>
          <a:p>
            <a:r>
              <a:rPr lang="nl-NL" dirty="0" err="1" smtClean="0"/>
              <a:t>Sports</a:t>
            </a:r>
            <a:r>
              <a:rPr lang="nl-NL" dirty="0" smtClean="0"/>
              <a:t> </a:t>
            </a:r>
            <a:r>
              <a:rPr lang="nl-NL" dirty="0" err="1" smtClean="0"/>
              <a:t>d’hiver</a:t>
            </a:r>
            <a:r>
              <a:rPr lang="nl-NL" dirty="0" smtClean="0"/>
              <a:t>: Les </a:t>
            </a:r>
            <a:r>
              <a:rPr lang="nl-NL" dirty="0" err="1" smtClean="0"/>
              <a:t>Alpes</a:t>
            </a:r>
            <a:r>
              <a:rPr lang="nl-NL" dirty="0" smtClean="0"/>
              <a:t> et les </a:t>
            </a:r>
            <a:r>
              <a:rPr lang="nl-NL" dirty="0" err="1" smtClean="0"/>
              <a:t>Pyreeën</a:t>
            </a:r>
            <a:endParaRPr lang="nl-NL" dirty="0" smtClean="0"/>
          </a:p>
          <a:p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012" y="3079256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L’agriculture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Quatrième</a:t>
            </a:r>
            <a:r>
              <a:rPr lang="nl-NL" dirty="0" smtClean="0"/>
              <a:t> du monde</a:t>
            </a:r>
          </a:p>
          <a:p>
            <a:r>
              <a:rPr lang="nl-NL" dirty="0" smtClean="0"/>
              <a:t>Première </a:t>
            </a:r>
            <a:r>
              <a:rPr lang="nl-NL" dirty="0" err="1" smtClean="0"/>
              <a:t>d’Europe</a:t>
            </a:r>
            <a:endParaRPr lang="nl-NL" dirty="0" smtClean="0"/>
          </a:p>
          <a:p>
            <a:r>
              <a:rPr lang="nl-NL" dirty="0" err="1" smtClean="0"/>
              <a:t>Production</a:t>
            </a:r>
            <a:r>
              <a:rPr lang="nl-NL" dirty="0" smtClean="0"/>
              <a:t>: 75 </a:t>
            </a:r>
            <a:r>
              <a:rPr lang="nl-NL" dirty="0" err="1" smtClean="0"/>
              <a:t>milliard</a:t>
            </a:r>
            <a:r>
              <a:rPr lang="nl-NL" dirty="0" smtClean="0"/>
              <a:t> euro</a:t>
            </a:r>
          </a:p>
          <a:p>
            <a:r>
              <a:rPr lang="nl-NL" dirty="0" smtClean="0"/>
              <a:t>29 </a:t>
            </a:r>
            <a:r>
              <a:rPr lang="nl-NL" dirty="0" err="1" smtClean="0"/>
              <a:t>million</a:t>
            </a:r>
            <a:r>
              <a:rPr lang="nl-NL" dirty="0" smtClean="0"/>
              <a:t> hectare de </a:t>
            </a:r>
            <a:r>
              <a:rPr lang="nl-NL" dirty="0" err="1" smtClean="0"/>
              <a:t>terre</a:t>
            </a:r>
            <a:endParaRPr lang="nl-NL" dirty="0" smtClean="0"/>
          </a:p>
          <a:p>
            <a:r>
              <a:rPr lang="nl-NL" dirty="0" smtClean="0"/>
              <a:t>Les </a:t>
            </a:r>
            <a:r>
              <a:rPr lang="nl-NL" dirty="0" err="1" smtClean="0"/>
              <a:t>products</a:t>
            </a:r>
            <a:r>
              <a:rPr lang="nl-NL" dirty="0" smtClean="0"/>
              <a:t> </a:t>
            </a:r>
            <a:r>
              <a:rPr lang="nl-NL" dirty="0" err="1" smtClean="0"/>
              <a:t>d’agriculture</a:t>
            </a:r>
            <a:r>
              <a:rPr lang="nl-NL" dirty="0" smtClean="0"/>
              <a:t>: les bles, </a:t>
            </a:r>
            <a:r>
              <a:rPr lang="nl-NL" dirty="0" err="1" smtClean="0"/>
              <a:t>graine</a:t>
            </a:r>
            <a:r>
              <a:rPr lang="nl-NL" dirty="0" smtClean="0"/>
              <a:t> </a:t>
            </a:r>
            <a:r>
              <a:rPr lang="nl-NL" dirty="0" err="1" smtClean="0"/>
              <a:t>froide</a:t>
            </a:r>
            <a:r>
              <a:rPr lang="nl-NL" dirty="0" smtClean="0"/>
              <a:t> (koolzaad), les maïs, les </a:t>
            </a:r>
            <a:r>
              <a:rPr lang="nl-NL" dirty="0" err="1" smtClean="0"/>
              <a:t>olives</a:t>
            </a:r>
            <a:r>
              <a:rPr lang="nl-NL" dirty="0" smtClean="0"/>
              <a:t>, les </a:t>
            </a:r>
            <a:r>
              <a:rPr lang="nl-NL" dirty="0" err="1" smtClean="0"/>
              <a:t>raisins</a:t>
            </a:r>
            <a:r>
              <a:rPr lang="nl-NL" dirty="0" smtClean="0"/>
              <a:t>,</a:t>
            </a:r>
          </a:p>
          <a:p>
            <a:r>
              <a:rPr lang="nl-NL" dirty="0" smtClean="0"/>
              <a:t> </a:t>
            </a:r>
            <a:r>
              <a:rPr lang="nl-NL" dirty="0" err="1" smtClean="0"/>
              <a:t>bétail</a:t>
            </a:r>
            <a:r>
              <a:rPr lang="nl-NL" dirty="0" smtClean="0"/>
              <a:t>, des </a:t>
            </a:r>
            <a:r>
              <a:rPr lang="nl-NL" dirty="0" err="1" smtClean="0"/>
              <a:t>moutons</a:t>
            </a:r>
            <a:r>
              <a:rPr lang="nl-NL" dirty="0" smtClean="0"/>
              <a:t>, des </a:t>
            </a:r>
            <a:r>
              <a:rPr lang="nl-NL" dirty="0" err="1" smtClean="0"/>
              <a:t>chèvres</a:t>
            </a:r>
            <a:r>
              <a:rPr lang="nl-NL" dirty="0" smtClean="0"/>
              <a:t>: la </a:t>
            </a:r>
            <a:r>
              <a:rPr lang="nl-NL" dirty="0" err="1" smtClean="0"/>
              <a:t>viande</a:t>
            </a:r>
            <a:r>
              <a:rPr lang="nl-NL" dirty="0" smtClean="0"/>
              <a:t> et </a:t>
            </a:r>
            <a:r>
              <a:rPr lang="nl-NL" dirty="0" err="1" smtClean="0"/>
              <a:t>le</a:t>
            </a:r>
            <a:r>
              <a:rPr lang="nl-NL" dirty="0" smtClean="0"/>
              <a:t> </a:t>
            </a:r>
            <a:r>
              <a:rPr lang="nl-NL" dirty="0" err="1" smtClean="0"/>
              <a:t>fromage</a:t>
            </a:r>
            <a:endParaRPr lang="nl-NL" dirty="0" smtClean="0"/>
          </a:p>
          <a:p>
            <a:r>
              <a:rPr lang="nl-NL" dirty="0" smtClean="0"/>
              <a:t>Vin: vin rouge, vin </a:t>
            </a:r>
            <a:r>
              <a:rPr lang="nl-NL" dirty="0" err="1" smtClean="0"/>
              <a:t>blanc</a:t>
            </a:r>
            <a:r>
              <a:rPr lang="nl-NL" dirty="0" smtClean="0"/>
              <a:t>, vin rosé, champagne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215" y="2544270"/>
            <a:ext cx="2712785" cy="41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1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Industrie Automobile de la France 	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En la France </a:t>
            </a:r>
            <a:r>
              <a:rPr lang="nl-NL" dirty="0" err="1" smtClean="0"/>
              <a:t>il</a:t>
            </a:r>
            <a:r>
              <a:rPr lang="nl-NL" dirty="0" smtClean="0"/>
              <a:t> y a </a:t>
            </a:r>
            <a:r>
              <a:rPr lang="nl-NL" dirty="0" err="1" smtClean="0"/>
              <a:t>diverence</a:t>
            </a:r>
            <a:r>
              <a:rPr lang="nl-NL" dirty="0" smtClean="0"/>
              <a:t> marque des </a:t>
            </a:r>
            <a:r>
              <a:rPr lang="nl-NL" dirty="0" err="1" smtClean="0"/>
              <a:t>voitures</a:t>
            </a:r>
            <a:endParaRPr lang="nl-NL" dirty="0"/>
          </a:p>
          <a:p>
            <a:r>
              <a:rPr lang="nl-NL" dirty="0" smtClean="0"/>
              <a:t>Par </a:t>
            </a:r>
            <a:r>
              <a:rPr lang="nl-NL" dirty="0" err="1" smtClean="0"/>
              <a:t>example</a:t>
            </a:r>
            <a:r>
              <a:rPr lang="nl-NL" dirty="0" smtClean="0"/>
              <a:t>:	</a:t>
            </a:r>
          </a:p>
          <a:p>
            <a:r>
              <a:rPr lang="nl-NL" dirty="0" err="1" smtClean="0"/>
              <a:t>L’usine</a:t>
            </a:r>
            <a:r>
              <a:rPr lang="nl-NL" dirty="0" smtClean="0"/>
              <a:t> Renault: opgericht door Louis Renault</a:t>
            </a:r>
          </a:p>
          <a:p>
            <a:r>
              <a:rPr lang="nl-NL" dirty="0" err="1" smtClean="0"/>
              <a:t>L’usine</a:t>
            </a:r>
            <a:r>
              <a:rPr lang="nl-NL" dirty="0" smtClean="0"/>
              <a:t> Citroën : opgericht door monsieur André Citroën</a:t>
            </a:r>
          </a:p>
          <a:p>
            <a:r>
              <a:rPr lang="nl-NL" dirty="0" err="1"/>
              <a:t>L’usine</a:t>
            </a:r>
            <a:r>
              <a:rPr lang="nl-NL" dirty="0"/>
              <a:t> </a:t>
            </a:r>
            <a:r>
              <a:rPr lang="nl-NL" dirty="0" smtClean="0"/>
              <a:t>Peugeot : opgericht door la </a:t>
            </a:r>
            <a:r>
              <a:rPr lang="nl-NL" dirty="0" err="1" smtClean="0"/>
              <a:t>famille</a:t>
            </a:r>
            <a:r>
              <a:rPr lang="nl-NL" dirty="0" smtClean="0"/>
              <a:t> Peugeot</a:t>
            </a:r>
            <a:endParaRPr lang="en-GB" dirty="0"/>
          </a:p>
          <a:p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432" y="2755900"/>
            <a:ext cx="2857500" cy="1600200"/>
          </a:xfrm>
          <a:prstGeom prst="rect">
            <a:avLst/>
          </a:prstGeom>
        </p:spPr>
      </p:pic>
      <p:pic>
        <p:nvPicPr>
          <p:cNvPr id="3074" name="Picture 2" descr="Afbeeldingsresultaat voor citroen teke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511">
            <a:off x="8764651" y="2464849"/>
            <a:ext cx="3707080" cy="15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161" y="4356100"/>
            <a:ext cx="2235200" cy="1262888"/>
          </a:xfrm>
          <a:prstGeom prst="rect">
            <a:avLst/>
          </a:prstGeom>
        </p:spPr>
      </p:pic>
      <p:pic>
        <p:nvPicPr>
          <p:cNvPr id="3078" name="Picture 6" descr="Afbeeldingsresultaat voor peugeot partner blau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68" y="3801584"/>
            <a:ext cx="3899532" cy="29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98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jn">
  <a:themeElements>
    <a:clrScheme name="Berlij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TM04033917[[fn=Berlijn]]</Template>
  <TotalTime>1280</TotalTime>
  <Words>341</Words>
  <Application>Microsoft Macintosh PowerPoint</Application>
  <PresentationFormat>Breedbeeld</PresentationFormat>
  <Paragraphs>80</Paragraphs>
  <Slides>14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Trebuchet MS</vt:lpstr>
      <vt:lpstr>Arial</vt:lpstr>
      <vt:lpstr>Berlijn</vt:lpstr>
      <vt:lpstr>PowerPoint-presentatie</vt:lpstr>
      <vt:lpstr>France traverse</vt:lpstr>
      <vt:lpstr> avec le présentateur</vt:lpstr>
      <vt:lpstr>Conférenciers invités</vt:lpstr>
      <vt:lpstr>Aujourd’hui: Une presentation d’economie de la France</vt:lpstr>
      <vt:lpstr>Secteurs d’économiques</vt:lpstr>
      <vt:lpstr>Tourisme</vt:lpstr>
      <vt:lpstr>L’agriculture</vt:lpstr>
      <vt:lpstr>Industrie Automobile de la France  </vt:lpstr>
      <vt:lpstr>L’industrie d’aviation</vt:lpstr>
      <vt:lpstr>L’énergie</vt:lpstr>
      <vt:lpstr>La Mode</vt:lpstr>
      <vt:lpstr>Ingénierie (l’infrastructure)</vt:lpstr>
      <vt:lpstr>                               La fin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 traverse</dc:title>
  <dc:creator>Daan Procee</dc:creator>
  <cp:lastModifiedBy>Lieve Tollet</cp:lastModifiedBy>
  <cp:revision>27</cp:revision>
  <dcterms:created xsi:type="dcterms:W3CDTF">2016-12-08T09:58:05Z</dcterms:created>
  <dcterms:modified xsi:type="dcterms:W3CDTF">2017-01-20T16:50:21Z</dcterms:modified>
</cp:coreProperties>
</file>