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94631" autoAdjust="0"/>
  </p:normalViewPr>
  <p:slideViewPr>
    <p:cSldViewPr snapToGrid="0">
      <p:cViewPr>
        <p:scale>
          <a:sx n="75" d="100"/>
          <a:sy n="75" d="100"/>
        </p:scale>
        <p:origin x="15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FD3FE-BAF7-4AA5-85D4-A65C4BA24AFA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C560-A350-4785-A58E-683BBF7D0A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4C560-A350-4785-A58E-683BBF7D0A8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7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6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49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10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8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84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0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63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31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4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9731-07D5-4A8E-AF79-6B8B8D182B07}" type="datetimeFigureOut">
              <a:rPr lang="nl-NL" smtClean="0"/>
              <a:t>20-01-17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05FF-AEFB-4E58-A5E8-2A2BC6D35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9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jassie_038/status/818193064233734145?refsrc=email&amp;s=11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efeschuurman/status/818114780414275584?refsrc=email&amp;s=11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efeschuurman/status/818129433194270721?refsrc=email&amp;s=11" TargetMode="Externa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frans voet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647093" y="106958"/>
            <a:ext cx="4571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foot</a:t>
            </a:r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nl-N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français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99768" y="6530604"/>
            <a:ext cx="58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Efe</a:t>
            </a:r>
            <a:r>
              <a:rPr lang="nl-NL" dirty="0"/>
              <a:t> </a:t>
            </a:r>
            <a:r>
              <a:rPr lang="nl-NL" dirty="0" err="1"/>
              <a:t>Süslüoglu</a:t>
            </a:r>
            <a:r>
              <a:rPr lang="nl-NL" dirty="0"/>
              <a:t>, Bram Alberts, Jasper Mom en Max Heerschop </a:t>
            </a:r>
          </a:p>
        </p:txBody>
      </p:sp>
    </p:spTree>
    <p:extLst>
      <p:ext uri="{BB962C8B-B14F-4D97-AF65-F5344CB8AC3E}">
        <p14:creationId xmlns:p14="http://schemas.microsoft.com/office/powerpoint/2010/main" val="386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fbeeldingsresultaat voor franck ribery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63" y="2092751"/>
            <a:ext cx="3377938" cy="31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Antoine </a:t>
            </a:r>
            <a:r>
              <a:rPr lang="nl-NL" dirty="0" err="1">
                <a:solidFill>
                  <a:schemeClr val="bg1"/>
                </a:solidFill>
              </a:rPr>
              <a:t>Griezmann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Franck </a:t>
            </a:r>
            <a:r>
              <a:rPr lang="nl-NL" dirty="0" err="1">
                <a:solidFill>
                  <a:schemeClr val="bg1"/>
                </a:solidFill>
              </a:rPr>
              <a:t>Ribéry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Paul </a:t>
            </a:r>
            <a:r>
              <a:rPr lang="nl-NL" dirty="0" err="1">
                <a:solidFill>
                  <a:schemeClr val="bg1"/>
                </a:solidFill>
              </a:rPr>
              <a:t>Pogba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5828" y="376084"/>
            <a:ext cx="622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 </a:t>
            </a:r>
            <a:r>
              <a:rPr lang="nl-NL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meilleurs</a:t>
            </a:r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nl-NL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joueurs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62" y="0"/>
            <a:ext cx="3377938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pogba f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62" y="4804913"/>
            <a:ext cx="3377938" cy="20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022" y="1283022"/>
            <a:ext cx="429195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vr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Quizzz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1. Wat was </a:t>
            </a:r>
            <a:r>
              <a:rPr lang="nl-NL" b="1" dirty="0" err="1">
                <a:solidFill>
                  <a:schemeClr val="bg1"/>
                </a:solidFill>
              </a:rPr>
              <a:t>Également</a:t>
            </a:r>
            <a:r>
              <a:rPr lang="nl-NL" b="1" dirty="0">
                <a:solidFill>
                  <a:schemeClr val="bg1"/>
                </a:solidFill>
              </a:rPr>
              <a:t> zijn eerste club?</a:t>
            </a:r>
          </a:p>
          <a:p>
            <a:r>
              <a:rPr lang="nl-NL" b="1" dirty="0">
                <a:solidFill>
                  <a:schemeClr val="bg1"/>
                </a:solidFill>
              </a:rPr>
              <a:t>Stade de Reims</a:t>
            </a: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2. Wanneer werd de </a:t>
            </a:r>
            <a:r>
              <a:rPr lang="nl-NL" b="1" dirty="0" err="1">
                <a:solidFill>
                  <a:schemeClr val="bg1"/>
                </a:solidFill>
              </a:rPr>
              <a:t>Ligue</a:t>
            </a:r>
            <a:r>
              <a:rPr lang="nl-NL" b="1" dirty="0">
                <a:solidFill>
                  <a:schemeClr val="bg1"/>
                </a:solidFill>
              </a:rPr>
              <a:t> 2 opgericht?</a:t>
            </a:r>
          </a:p>
          <a:p>
            <a:r>
              <a:rPr lang="nl-NL" b="1" dirty="0">
                <a:solidFill>
                  <a:schemeClr val="bg1"/>
                </a:solidFill>
              </a:rPr>
              <a:t>1933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3. Hoe heet de Franse voetbalbond?</a:t>
            </a:r>
          </a:p>
          <a:p>
            <a:r>
              <a:rPr lang="nl-NL" b="1" dirty="0" err="1">
                <a:solidFill>
                  <a:schemeClr val="bg1"/>
                </a:solidFill>
              </a:rPr>
              <a:t>Fédération</a:t>
            </a:r>
            <a:r>
              <a:rPr lang="nl-NL" b="1" dirty="0">
                <a:solidFill>
                  <a:schemeClr val="bg1"/>
                </a:solidFill>
              </a:rPr>
              <a:t> Français de Football (FFF)</a:t>
            </a:r>
          </a:p>
        </p:txBody>
      </p:sp>
    </p:spTree>
    <p:extLst>
      <p:ext uri="{BB962C8B-B14F-4D97-AF65-F5344CB8AC3E}">
        <p14:creationId xmlns:p14="http://schemas.microsoft.com/office/powerpoint/2010/main" val="5825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773" y="24861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26556" y="5458120"/>
            <a:ext cx="59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pour </a:t>
            </a:r>
            <a:r>
              <a:rPr lang="nl-NL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l’attention</a:t>
            </a:r>
            <a:endParaRPr lang="nl-NL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voet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12189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5558" y="147957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chemeClr val="accent2"/>
                </a:solidFill>
              </a:rPr>
              <a:t>Présenter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>
                <a:solidFill>
                  <a:schemeClr val="accent2"/>
                </a:solidFill>
              </a:rPr>
              <a:t>Compétitions</a:t>
            </a:r>
            <a:endParaRPr lang="nl-NL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chemeClr val="accent2"/>
                </a:solidFill>
              </a:rPr>
              <a:t>Les Bleus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chemeClr val="accent2"/>
                </a:solidFill>
              </a:rPr>
              <a:t>Les </a:t>
            </a:r>
            <a:r>
              <a:rPr lang="nl-NL" b="1" dirty="0" err="1">
                <a:solidFill>
                  <a:schemeClr val="accent2"/>
                </a:solidFill>
              </a:rPr>
              <a:t>meilleurs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joueurs</a:t>
            </a:r>
            <a:endParaRPr lang="nl-NL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b="1" dirty="0" err="1">
                <a:solidFill>
                  <a:schemeClr val="accent2"/>
                </a:solidFill>
              </a:rPr>
              <a:t>Quizzz</a:t>
            </a:r>
            <a:endParaRPr lang="nl-NL" b="1" dirty="0">
              <a:solidFill>
                <a:schemeClr val="accent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17764" y="278123"/>
            <a:ext cx="21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Teneur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8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Également</a:t>
            </a:r>
            <a:r>
              <a:rPr lang="nl-NL" dirty="0"/>
              <a:t> </a:t>
            </a:r>
            <a:r>
              <a:rPr lang="nl-NL" dirty="0" err="1"/>
              <a:t>Grange</a:t>
            </a:r>
            <a:r>
              <a:rPr lang="nl-NL" dirty="0"/>
              <a:t>-Femme</a:t>
            </a:r>
          </a:p>
          <a:p>
            <a:r>
              <a:rPr lang="nl-NL" dirty="0"/>
              <a:t>Stade de Reims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58122" y="518723"/>
            <a:ext cx="2956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Présenter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9" y="4121555"/>
            <a:ext cx="3633296" cy="20554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78" y="1216733"/>
            <a:ext cx="1753256" cy="23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bg1"/>
            </a:gs>
            <a:gs pos="0">
              <a:schemeClr val="bg1"/>
            </a:gs>
            <a:gs pos="100000">
              <a:schemeClr val="accent4"/>
            </a:gs>
            <a:gs pos="70000">
              <a:schemeClr val="bg1"/>
            </a:gs>
            <a:gs pos="12000">
              <a:schemeClr val="accent4"/>
            </a:gs>
            <a:gs pos="93000">
              <a:schemeClr val="accent4"/>
            </a:gs>
            <a:gs pos="29000">
              <a:srgbClr val="FFFFFF"/>
            </a:gs>
            <a:gs pos="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9663" y="2385082"/>
            <a:ext cx="10515600" cy="4351338"/>
          </a:xfrm>
        </p:spPr>
        <p:txBody>
          <a:bodyPr/>
          <a:lstStyle/>
          <a:p>
            <a:r>
              <a:rPr lang="nl-NL" dirty="0" err="1"/>
              <a:t>Ligue</a:t>
            </a:r>
            <a:r>
              <a:rPr lang="nl-NL" dirty="0"/>
              <a:t> 2</a:t>
            </a:r>
          </a:p>
          <a:p>
            <a:r>
              <a:rPr lang="nl-NL" dirty="0"/>
              <a:t>1933</a:t>
            </a:r>
          </a:p>
          <a:p>
            <a:r>
              <a:rPr lang="nl-NL" dirty="0"/>
              <a:t>Stade </a:t>
            </a:r>
            <a:r>
              <a:rPr lang="nl-NL" dirty="0" err="1"/>
              <a:t>Brestois</a:t>
            </a:r>
            <a:r>
              <a:rPr lang="nl-NL" dirty="0"/>
              <a:t>, Stade de Reims, RC Lens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35928" y="742049"/>
            <a:ext cx="3631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Compétions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Afbeeldingsresultaat voor stade brest 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33" y="364803"/>
            <a:ext cx="1385756" cy="16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ligu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75" y="1968550"/>
            <a:ext cx="2752941" cy="267886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080" name="Picture 8" descr="Afbeeldingsresultaat voor stade de rei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21" y="2438548"/>
            <a:ext cx="3201580" cy="1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rc l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29" y="4647414"/>
            <a:ext cx="2089006" cy="20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022" y="1334345"/>
            <a:ext cx="429195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Ligue</a:t>
            </a:r>
            <a:r>
              <a:rPr lang="nl-NL" b="1" dirty="0">
                <a:solidFill>
                  <a:schemeClr val="bg1"/>
                </a:solidFill>
              </a:rPr>
              <a:t> 1</a:t>
            </a:r>
          </a:p>
          <a:p>
            <a:r>
              <a:rPr lang="nl-NL" b="1" dirty="0">
                <a:solidFill>
                  <a:schemeClr val="bg1"/>
                </a:solidFill>
              </a:rPr>
              <a:t>1932</a:t>
            </a:r>
          </a:p>
          <a:p>
            <a:r>
              <a:rPr lang="nl-NL" b="1" dirty="0" err="1">
                <a:solidFill>
                  <a:schemeClr val="bg1"/>
                </a:solidFill>
              </a:rPr>
              <a:t>Zlatan</a:t>
            </a:r>
            <a:r>
              <a:rPr lang="nl-NL" b="1" dirty="0">
                <a:solidFill>
                  <a:schemeClr val="bg1"/>
                </a:solidFill>
              </a:rPr>
              <a:t>, Beckham, </a:t>
            </a:r>
            <a:r>
              <a:rPr lang="nl-NL" b="1" dirty="0" err="1">
                <a:solidFill>
                  <a:schemeClr val="bg1"/>
                </a:solidFill>
              </a:rPr>
              <a:t>Benzema</a:t>
            </a:r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01436" y="395357"/>
            <a:ext cx="367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Compétions</a:t>
            </a:r>
          </a:p>
        </p:txBody>
      </p:sp>
      <p:pic>
        <p:nvPicPr>
          <p:cNvPr id="4102" name="Picture 6" descr="Afbeeldingsresultaat voor olympique l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26" y="3371416"/>
            <a:ext cx="1519346" cy="17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olympique marseil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963" y="5164538"/>
            <a:ext cx="1273671" cy="16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121" y="1571871"/>
            <a:ext cx="1929357" cy="19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fbeeldingsresultaat voor saint etienne 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39" y="-308920"/>
            <a:ext cx="5139122" cy="23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fbeeldingsresultaat voor ligu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69" y="857022"/>
            <a:ext cx="670983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 descr="Afbeeldingsresultaat voor filmpj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96" y="1103722"/>
            <a:ext cx="4294007" cy="429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bg1"/>
            </a:gs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  <a:gs pos="70000">
              <a:schemeClr val="bg1"/>
            </a:gs>
            <a:gs pos="12000">
              <a:schemeClr val="accent1">
                <a:lumMod val="20000"/>
                <a:lumOff val="80000"/>
              </a:schemeClr>
            </a:gs>
            <a:gs pos="93000">
              <a:schemeClr val="accent1">
                <a:lumMod val="20000"/>
                <a:lumOff val="80000"/>
              </a:schemeClr>
            </a:gs>
            <a:gs pos="29000">
              <a:srgbClr val="FFFFFF"/>
            </a:gs>
            <a:gs pos="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Fédération</a:t>
            </a:r>
            <a:r>
              <a:rPr lang="nl-NL" dirty="0"/>
              <a:t> Français de Football</a:t>
            </a:r>
          </a:p>
          <a:p>
            <a:r>
              <a:rPr lang="nl-NL" dirty="0"/>
              <a:t>1904</a:t>
            </a:r>
          </a:p>
          <a:p>
            <a:r>
              <a:rPr lang="nl-NL" dirty="0"/>
              <a:t>1x WK, 2x EK</a:t>
            </a:r>
          </a:p>
          <a:p>
            <a:r>
              <a:rPr lang="nl-NL" dirty="0"/>
              <a:t>Didier </a:t>
            </a:r>
            <a:r>
              <a:rPr lang="nl-NL" dirty="0" err="1"/>
              <a:t>Deschamps</a:t>
            </a:r>
            <a:endParaRPr lang="nl-NL" dirty="0"/>
          </a:p>
          <a:p>
            <a:r>
              <a:rPr lang="nl-NL" dirty="0"/>
              <a:t>Thierry Henry</a:t>
            </a:r>
          </a:p>
        </p:txBody>
      </p:sp>
      <p:sp>
        <p:nvSpPr>
          <p:cNvPr id="4" name="Rechthoek 3"/>
          <p:cNvSpPr/>
          <p:nvPr/>
        </p:nvSpPr>
        <p:spPr>
          <a:xfrm>
            <a:off x="4690006" y="264957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 Bleus</a:t>
            </a:r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83" y="1431976"/>
            <a:ext cx="4296723" cy="23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thierry henry arse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r="27006"/>
          <a:stretch/>
        </p:blipFill>
        <p:spPr bwMode="auto">
          <a:xfrm>
            <a:off x="9602468" y="3830412"/>
            <a:ext cx="2319238" cy="2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f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82" y="3830411"/>
            <a:ext cx="1977485" cy="2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184" y="1915391"/>
            <a:ext cx="3220414" cy="2341434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Zinédine Zidane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Thierry Henry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Michel </a:t>
            </a:r>
            <a:r>
              <a:rPr lang="nl-NL" dirty="0" err="1">
                <a:solidFill>
                  <a:schemeClr val="bg1"/>
                </a:solidFill>
              </a:rPr>
              <a:t>Platini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r>
              <a:rPr lang="nl-NL" dirty="0">
                <a:solidFill>
                  <a:schemeClr val="bg1"/>
                </a:solidFill>
              </a:rPr>
              <a:t>Patrick </a:t>
            </a:r>
            <a:r>
              <a:rPr lang="nl-NL" dirty="0" err="1">
                <a:solidFill>
                  <a:schemeClr val="bg1"/>
                </a:solidFill>
              </a:rPr>
              <a:t>Vieira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5829" y="376084"/>
            <a:ext cx="622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 </a:t>
            </a:r>
            <a:r>
              <a:rPr lang="nl-NL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meilleurs</a:t>
            </a:r>
            <a:r>
              <a:rPr lang="nl-N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nl-NL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joueurs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52" name="Picture 8" descr="Afbeeldingsresultaat voor ziz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1" y="0"/>
            <a:ext cx="2150529" cy="16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Afbeeldingsresultaat voor michel platini"/>
          <p:cNvSpPr>
            <a:spLocks noChangeAspect="1" noChangeArrowheads="1"/>
          </p:cNvSpPr>
          <p:nvPr/>
        </p:nvSpPr>
        <p:spPr bwMode="auto">
          <a:xfrm>
            <a:off x="4520242" y="1853242"/>
            <a:ext cx="1728158" cy="17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2" descr="Afbeeldingsresultaat voor michel platini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8" name="Picture 14" descr="Afbeeldingsresultaat voor michel plat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1" y="3377836"/>
            <a:ext cx="2150529" cy="2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fbeeldingsresultaat voor henry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1" y="1603784"/>
            <a:ext cx="2154918" cy="1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fbeeldingsresultaat voor vieira f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1" y="5317274"/>
            <a:ext cx="2150530" cy="15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131</Words>
  <Application>Microsoft Macintosh PowerPoint</Application>
  <PresentationFormat>Breedbeeld</PresentationFormat>
  <Paragraphs>51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Quizzz</vt:lpstr>
      <vt:lpstr>Fin.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Lieve Tollet</cp:lastModifiedBy>
  <cp:revision>36</cp:revision>
  <dcterms:created xsi:type="dcterms:W3CDTF">2017-01-07T14:13:19Z</dcterms:created>
  <dcterms:modified xsi:type="dcterms:W3CDTF">2017-01-20T16:35:13Z</dcterms:modified>
</cp:coreProperties>
</file>